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BC4C-1635-49D0-BACE-372296CBD9D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53B7-8D61-4E8B-B212-EC435B956B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werpointbase.com/uploads/posts/2014-07/1404930957_289.jpg"/>
          <p:cNvPicPr>
            <a:picLocks noChangeAspect="1" noChangeArrowheads="1"/>
          </p:cNvPicPr>
          <p:nvPr/>
        </p:nvPicPr>
        <p:blipFill>
          <a:blip r:embed="rId2"/>
          <a:srcRect l="15668" t="15744" b="6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2643174" y="428604"/>
            <a:ext cx="6286544" cy="1176045"/>
            <a:chOff x="2643174" y="428604"/>
            <a:chExt cx="6286544" cy="117604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72132" y="428604"/>
              <a:ext cx="23574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FF00"/>
                  </a:solidFill>
                  <a:latin typeface="Arial Black" pitchFamily="34" charset="0"/>
                  <a:cs typeface="Aharoni" pitchFamily="2" charset="-79"/>
                </a:rPr>
                <a:t>Инкубаторы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86248" y="785794"/>
              <a:ext cx="4286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FF00"/>
                  </a:solidFill>
                  <a:latin typeface="Arial Black" pitchFamily="34" charset="0"/>
                  <a:cs typeface="Aharoni" pitchFamily="2" charset="-79"/>
                </a:rPr>
                <a:t>в профессиональных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43174" y="1142984"/>
              <a:ext cx="6286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FF00"/>
                  </a:solidFill>
                  <a:latin typeface="Arial Black" pitchFamily="34" charset="0"/>
                  <a:cs typeface="Aharoni" pitchFamily="2" charset="-79"/>
                </a:rPr>
                <a:t>образовательных организациях</a:t>
              </a:r>
              <a:endParaRPr lang="ru-RU" sz="2400" b="1" dirty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КРАЕВОЕ ГОСУДАРСТВЕННОЕ БЮДЖЕТНОЕ ПРОФЕССИОНАЛЬНОЕ ОБРАЗОВАТЕЛЬНОЕ УЧРЕЖДЕНИЕ «ТАЙМЫРСКИЙ КОЛЛЕДЖ»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64318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Молодежный бизнес-инкубатор «Звезда Заполярья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143248"/>
            <a:ext cx="8715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360363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Организация работы учебных мастерских по изготовлению продукции; </a:t>
            </a:r>
          </a:p>
          <a:p>
            <a:pPr indent="360363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Изучение будущими предпринимателями основ маркетинга, менеджмента;</a:t>
            </a:r>
          </a:p>
          <a:p>
            <a:pPr indent="360363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Организация учебной и реальной коммерческой деятельности молодых предпринимателей, развитие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стартапов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363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Формирование бизнес-планов участниками проекта;          </a:t>
            </a:r>
          </a:p>
          <a:p>
            <a:pPr indent="360363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Создание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бизнес-единиц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вовлечение жителей поселка в предпринимательскую деятельность. 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КРАЕВОЕ ГОСУДАРСТВЕННОЕ БЮДЖЕТНОЕ ПРОФЕССИОНАЛЬНОЕ ОБРАЗОВАТЕЛЬНОЕ УЧРЕЖДЕНИЕ «ТАЙМЫРСКИЙ КОЛЛЕДЖ»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64318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Молодежный бизнес-инкубатор «Звезда Заполярья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143248"/>
            <a:ext cx="3573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Реализованный  проект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78619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швейной мастерской по пошиву и дизайну одежды из кожи оленя, создано 15 учебно-производственных рабочих мест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57200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студентами приобретены  дополнительные необходимые навыки и профессиональные компетенции в сфере организации бизнеса.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357826"/>
            <a:ext cx="857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Проведены ярмарки, выставки-продажи с охватом не менее 600 участников.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4158" t="14648" r="21486" b="18945"/>
          <a:stretch>
            <a:fillRect/>
          </a:stretch>
        </p:blipFill>
        <p:spPr bwMode="auto">
          <a:xfrm>
            <a:off x="214282" y="1785926"/>
            <a:ext cx="76438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57158" y="593467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 БИЗНЕС-ПРОЦЕССОВ СТУДЕНЧЕСКОГО БИЗНЕС-ИНКУБАТОРА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500702"/>
            <a:ext cx="6500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ВЗАИМОСВЯЗЬ ОСНОВНОГО ПРОЦЕССА (БИЗНЕС-ИНКУБАЦИЯ СТУДЕНЧЕСКОГО ПРОЕКТА) И ОБЕСПЕЧИВАЮЩИХ ПРОЦЕССОВ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5139" t="35156" r="33016" b="19922"/>
          <a:stretch>
            <a:fillRect/>
          </a:stretch>
        </p:blipFill>
        <p:spPr bwMode="auto">
          <a:xfrm>
            <a:off x="285720" y="1500174"/>
            <a:ext cx="7143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643050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 ДЛЯ ОБРАЗОВАТЕЛЬНОГО УЧРЕЖДЕНИЯ  ОТ БИЗНЕС-ИНКУБАЦИИ  СТУДЕНЧЕСКОГО ПРОЕКТА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643182"/>
            <a:ext cx="8143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 повысить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благодаря PR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тиражированию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начинающих предпринимателей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создать кадровую базу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 для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выстраивания прочных отношений с потенциальными работодателями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/>
              <a:t> </a:t>
            </a:r>
            <a:endParaRPr lang="ru-RU" sz="2000" dirty="0" smtClean="0"/>
          </a:p>
          <a:p>
            <a:pPr marL="457200" indent="-457200" algn="just"/>
            <a:endParaRPr lang="ru-RU" sz="2000" dirty="0"/>
          </a:p>
          <a:p>
            <a:pPr marL="360363" indent="-360363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прозрачную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инновационную среду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для выстраивания перспективных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партнерских отношений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внешними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заказчиками инноваций 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научных разработок.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ТОМСКИЙ </a:t>
            </a:r>
            <a:r>
              <a:rPr lang="ru-RU" b="1" dirty="0" smtClean="0">
                <a:latin typeface="Arial Black" pitchFamily="34" charset="0"/>
              </a:rPr>
              <a:t>ИНДУСТРИАЛЬНЫЙ </a:t>
            </a:r>
            <a:r>
              <a:rPr lang="ru-RU" b="1" dirty="0">
                <a:latin typeface="Arial Black" pitchFamily="34" charset="0"/>
              </a:rPr>
              <a:t>ТЕХНИКУМ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214554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Разработана модель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компетентности студентов техникума,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состоящая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следующих компонентов: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(цели формирования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компетентности студентов техникума), </a:t>
            </a:r>
          </a:p>
          <a:p>
            <a:pPr indent="360363"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содержательного (содержание дисциплин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профиля для студентов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техникума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процессуального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(методы, формы,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используемые в процессе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оценочно-результативного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(уровни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 техникума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ТОМСКИЙ </a:t>
            </a:r>
            <a:r>
              <a:rPr lang="ru-RU" b="1" dirty="0" smtClean="0">
                <a:latin typeface="Arial Black" pitchFamily="34" charset="0"/>
              </a:rPr>
              <a:t>ИНДУСТРИАЛЬНЫЙ </a:t>
            </a:r>
            <a:r>
              <a:rPr lang="ru-RU" b="1" dirty="0">
                <a:latin typeface="Arial Black" pitchFamily="34" charset="0"/>
              </a:rPr>
              <a:t>ТЕХНИКУМ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30747" t="11719" r="32467" b="15039"/>
          <a:stretch>
            <a:fillRect/>
          </a:stretch>
        </p:blipFill>
        <p:spPr bwMode="auto">
          <a:xfrm>
            <a:off x="428596" y="2071678"/>
            <a:ext cx="60722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ТОМСКИЙ </a:t>
            </a:r>
            <a:r>
              <a:rPr lang="ru-RU" b="1" dirty="0" smtClean="0">
                <a:latin typeface="Arial Black" pitchFamily="34" charset="0"/>
              </a:rPr>
              <a:t>ИНДУСТРИАЛЬНЫЙ </a:t>
            </a:r>
            <a:r>
              <a:rPr lang="ru-RU" b="1" dirty="0">
                <a:latin typeface="Arial Black" pitchFamily="34" charset="0"/>
              </a:rPr>
              <a:t>ТЕХНИКУМ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786058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экскурсионное бюро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Томички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«Заоблачные высоты» (для пассажиров самолетов), «Томск Томичам» (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аудиоэкскурсии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городском транспорте)</a:t>
            </a:r>
          </a:p>
          <a:p>
            <a:pPr indent="539750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студенческий ресурсный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2143116"/>
            <a:ext cx="377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Реализованные  проекты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ТОЛЬЯТТИНСКИЙ ПОЛИТЕХНИЧЕСКИЙ КОЛЛЕДЖ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143116"/>
            <a:ext cx="57258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деловой центр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(структурное подразделение колледжа):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143248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фирмы -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управляются учащимися и моделируют реально действующие предприятия (фирмы) таким образом, что внутренние производственные процессы осуществляются фиктивно, а документооборот, задачи по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менеджементу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маркетингу, бухгалтерскому учету, анализу хозяйственной деятельности - реально.</a:t>
            </a:r>
          </a:p>
          <a:p>
            <a:pPr indent="179388" algn="just">
              <a:buFont typeface="Arial" pitchFamily="34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внешнего окружения -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имитирует деятельность государственных органов, судов, коммунальных служб, страховых компаний, контрагентов и потребителей.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ТОЛЬЯТТИНСКИЙ ПОЛИТЕХНИЧЕСКИЙ КОЛЛЕДЖ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143116"/>
            <a:ext cx="57258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деловой центр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(структурное подразделение колледжа):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143248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сценарная группа (РСГ) -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 работой учебных фирм и службы внешнего окружения, контролируя выполняемые действия и при необходимости оказывает консультации, проводит практикумы. </a:t>
            </a:r>
          </a:p>
          <a:p>
            <a:pPr indent="179388" algn="just">
              <a:buFont typeface="Arial" pitchFamily="34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методическая группа -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обеспечения методическими материалами учебных фирм и службы внешнего окружения.</a:t>
            </a:r>
          </a:p>
          <a:p>
            <a:pPr indent="179388" algn="just">
              <a:buFont typeface="Arial" pitchFamily="34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>
              <a:buFont typeface="Arial" pitchFamily="34" charset="0"/>
              <a:buChar char="•"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ТОЛЬЯТТИНСКИЙ ПОЛИТЕХНИЧЕСКИЙ КОЛЛЕДЖ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143116"/>
            <a:ext cx="57258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деловой центр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(структурное подразделение колледжа):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143248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коммерческо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производственный отдел -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предназначен для обеспечения коммерческой реализации интеллектуального потенциала преподавателей, специалистов и студентов колледжа, а также применения полученных навыков и умений студентов в реальном секторе экономики.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ТОЛЬЯТТИНСКИЙ ПОЛИТЕХНИЧЕСКИЙ КОЛЛЕДЖ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143116"/>
            <a:ext cx="57258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деловой центр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(структурное подразделение колледжа):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143248"/>
            <a:ext cx="3573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Реализованный  проект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688" y="4000504"/>
            <a:ext cx="83582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Студенты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специальностей «Строительство и эксплуатация зданий и сооружений» 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и ремонт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автомобильного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транспорта» осуществляют деятельность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двух самостоятельно организованных формах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малого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бизнеса в 2015 – 2016 г.г.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owerpointbase.com/uploads/posts/2014-07/1404931000_289-1.jpg"/>
          <p:cNvPicPr>
            <a:picLocks noChangeAspect="1" noChangeArrowheads="1"/>
          </p:cNvPicPr>
          <p:nvPr/>
        </p:nvPicPr>
        <p:blipFill>
          <a:blip r:embed="rId2"/>
          <a:srcRect l="19144" t="8946" b="3081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4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Инкубаторы в профессиональных образовательных организациях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Опыт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617" y="1071546"/>
            <a:ext cx="21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регионов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КРАЕВОЕ ГОСУДАРСТВЕННОЕ БЮДЖЕТНОЕ ПРОФЕССИОНАЛЬНОЕ ОБРАЗОВАТЕЛЬНОЕ УЧРЕЖДЕНИЕ «ТАЙМЫРСКИЙ КОЛЛЕДЖ»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64318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Молодежный бизнес-инкубатор «Звезда Заполярья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214686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ресурсной образовательной </a:t>
            </a: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практикоориентированной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площадки, обеспечивающей развитие молодежных </a:t>
            </a: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бизнес-стартапов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сфере народных промыслов коренных народов севера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605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2017-04-04T14:16:01Z</dcterms:created>
  <dcterms:modified xsi:type="dcterms:W3CDTF">2017-04-04T17:15:00Z</dcterms:modified>
</cp:coreProperties>
</file>